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presProps" Target="presProps.xml"/>
  <Relationship Id="rId41" Type="http://schemas.openxmlformats.org/officeDocument/2006/relationships/viewProps" Target="viewProps.xml"/>
  <Relationship Id="rId4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606013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00">
  <a:themeElements>
    <a:clrScheme name="Theme1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0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00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37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2023-10-11T17:04:22Z</dcterms:created>
  <dcterms:modified xsi:type="dcterms:W3CDTF">2023-10-11T17:04:22Z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